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3"/>
            <a:ext cx="7774632" cy="204365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Експертиза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ресторанного </a:t>
            </a:r>
            <a:r>
              <a:rPr lang="ru-RU" dirty="0" err="1" smtClean="0"/>
              <a:t>господарства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Навики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безпечної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smtClean="0"/>
              <a:t>.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технічною,економічною</a:t>
            </a:r>
            <a:r>
              <a:rPr lang="ru-RU" dirty="0" smtClean="0"/>
              <a:t>, </a:t>
            </a:r>
            <a:r>
              <a:rPr lang="ru-RU" dirty="0" err="1" smtClean="0"/>
              <a:t>технологічною</a:t>
            </a:r>
            <a:r>
              <a:rPr lang="ru-RU" dirty="0" smtClean="0"/>
              <a:t> та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документацією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розрахункові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суб’єктом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1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2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4465"/>
            <a:ext cx="9149961" cy="685353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3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6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4465"/>
            <a:ext cx="9149961" cy="68535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7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961" y="4465"/>
            <a:ext cx="9149961" cy="68535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Архіпов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В. В.,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Іванникова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Т. В.,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Архіпова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Ресторанна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справа: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асортимент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ресторані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Фірма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Інкос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Центр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., 2007. – 382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Купалова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Г.І.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Г.І.Купалова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К.: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2008. – 639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Круль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Г. Я.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Г. Я.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Круль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К.: ЦУЛ, 2011. – 368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с.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Малигіна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В.Д.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продовольчих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/ В. Д.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Малигіна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К.: Кондор, 2009. – 296 с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Мальська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М.П.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практика /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Мальська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М. П.,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Пандяк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І. Г. – К.: ЦУЛ, 2012. – 472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Менеджмент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готельно-ресторанного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Г.Б.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Мунін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Ю.О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Карягін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Х. 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Роглєв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С. І. Руденко – К.: Кондор, 2008. – 460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Нечаюк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Л. І.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Готельно-ресторанний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Менеджмент / Л.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І.Нечаюк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Н.О.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Нечаюк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К.: ЦУЛ, 2003. – 348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О. М.Головко, Н.С.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Кампов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С. С.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Махлинець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Симочко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К.: Кондор, 2011. – 410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Сахно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Є.Ю. Менеджмент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сервісу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практика: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Є.Ю. Сахно, М.С. Дорош – К.: Центр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2010. – 328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Сильчук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Т.А.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ресторанному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ресурс]: конспект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студ.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6.140101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справа»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./ Т.А.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Сильчук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К.: НУХТ, 2014. – 107 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сучасним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готельним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комплексом / Г. Б.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Мунін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О.Змійов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Г. 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Зівнов`єв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Є. В. Самарцев – К.: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2005. – 520 с.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424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Експертиза якості надання послуг готельного і ресторанного господарства</vt:lpstr>
      <vt:lpstr>Компетенції:</vt:lpstr>
      <vt:lpstr>Слайд 3</vt:lpstr>
      <vt:lpstr>Слайд 4</vt:lpstr>
      <vt:lpstr>Слайд 5</vt:lpstr>
      <vt:lpstr>Слайд 6</vt:lpstr>
      <vt:lpstr>Слайд 7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Експертиза якості надання послуг готельного і ресторанного господарства</dc:title>
  <dc:creator>Юдін Ілля Дмитрович</dc:creator>
  <cp:lastModifiedBy>iyudin</cp:lastModifiedBy>
  <cp:revision>2</cp:revision>
  <dcterms:created xsi:type="dcterms:W3CDTF">2021-01-30T14:54:25Z</dcterms:created>
  <dcterms:modified xsi:type="dcterms:W3CDTF">2021-01-30T17:01:59Z</dcterms:modified>
</cp:coreProperties>
</file>